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5AA4F-FD85-C9FD-6021-275713E093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81A8A6-E405-725F-818F-55EB023617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ACBEA-1B8B-FFEF-16EB-FEA2E6ADC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59F59-1246-D030-AB74-1E4B2986C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CE139-36AD-CE37-A323-83D2F9C91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427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65B19-1A78-4552-C8CD-53BC12D45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53C00E-7545-C0A7-D832-50DC3CED6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D0132-3DD8-C3E6-82A0-D7F5293F6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EBDE8-A6B5-E7D2-1D2C-188D9D00A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2A9DF-C752-992B-41CD-3BB042E4D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5572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7A2D8D-CEA0-0A9A-D69F-006D40140F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38DE8B-4333-3BD0-B2A4-B211C6FFB4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FA181-6856-0981-D8C6-120BB7EEC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98296-7F4C-C6D6-1CE7-63E858399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59162-87DB-6771-27DB-217A9AE57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1422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A561-6624-2DCE-9B0F-5DCB1A2E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805B0-48FB-300B-D668-1693C414D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2878A-BBC7-ADAF-3C78-6A9422BD9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CF636-F72C-A2C4-E8C3-A762F0203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F805F-8838-E961-99A1-78B18F653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719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0487C-57EE-66BA-E66F-CB65038B3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EDA5AB-16A1-F406-11A9-2880376551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B2EE-5D65-FD2C-6C2B-C91A7283D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1A469-7F86-4C0B-50BF-1EB959250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3D0692-0FF1-1AB1-8E89-A5D811052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1967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631A1-C5EF-5CE3-D2B3-1FBA8119B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F4D57-2D73-C012-C3D0-5DE38E8E4E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E5743C-FF97-545A-7997-B17C0B6AB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792CA-2520-7A8D-C40B-AE3955783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A384D-B7D3-4ABA-0772-66F60DDDD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395787-0E57-96B0-7D61-B86267EE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211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2EF63-2FE2-C9F1-CC9F-B7699B908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835FA1-6CCE-DAB7-520F-F930B6B00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04A9C0-BF80-C3C3-EC93-607C0C5AEA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CC9356-921F-F385-192B-46FB304BC7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1D00D4-F387-21E0-8CBE-4090CC5434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BE7954-DC1B-A8DB-E36E-3716C951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B166C2-605F-5C44-724D-E04EECB6B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28FAEC-7022-8CB7-0FD3-35C6FC05E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831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202B6-633D-A2F2-F4FB-D08EDE240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C1A4AD-0047-D3B0-F61D-5C18DBFDE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60D77-BFE3-24B4-FE28-BA15D316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BC7348-0FB9-392E-FA4D-52BACCE4B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082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49D3E8-5C0B-48F8-BD01-35EB1DBF3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261AC7-D507-FC49-C8A6-068FB330F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F8D28B-F70C-79BF-28F1-24E03920F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773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2FD33-261A-9519-1982-C26B535D7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AEE87-1D1A-A970-9435-C5261F2D3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8513A-6096-373E-BF3B-2426815F77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A9A96-7788-D439-11F4-11DDE87BE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D188D4-771B-7CC1-B22D-7DBF8503B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620AD-E6E5-3C09-77A3-F34E2A576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31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BCAB0-1565-B7B1-9AB2-665A6FCBD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3671C7-737C-F544-3902-F3EE08D13D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95472-F02E-F45A-2AEB-703FEE9A7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8A574-EFEA-58E5-5B66-9BA270C1A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5BF44F-78AD-0694-A796-7DAFECA7E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B7725E-46D5-32E5-5DE2-CDC998A25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6004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53C9C6-59C3-7490-8A93-B91BD3725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FE58C-5D00-0941-6484-2CDDB95DA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FE590-5B96-3843-79EE-061562D6B5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C01EA-0A07-44A0-BDEE-BFF8B4B99AED}" type="datetimeFigureOut">
              <a:rPr lang="en-GB" smtClean="0"/>
              <a:t>17/12/2023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3E4076-8430-221C-1F8B-A83B45698F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7F48B-A564-1D45-1730-2DF9C6FA1B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45854-0CBA-4D8E-8F87-3EC006263D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7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9D9AC0-E45B-6CBC-C470-121D7DF1A40B}"/>
              </a:ext>
            </a:extLst>
          </p:cNvPr>
          <p:cNvSpPr txBox="1"/>
          <p:nvPr/>
        </p:nvSpPr>
        <p:spPr>
          <a:xfrm>
            <a:off x="8727558" y="274882"/>
            <a:ext cx="3827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Milk mango" pitchFamily="50" charset="0"/>
              </a:rPr>
              <a:t>Milk MANGO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723D4E-D049-E8E0-10D6-E8B2A0ACC229}"/>
              </a:ext>
            </a:extLst>
          </p:cNvPr>
          <p:cNvSpPr txBox="1"/>
          <p:nvPr/>
        </p:nvSpPr>
        <p:spPr>
          <a:xfrm>
            <a:off x="8727558" y="4283862"/>
            <a:ext cx="38277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Milk mango" pitchFamily="50" charset="0"/>
              </a:rPr>
              <a:t>Rainbow</a:t>
            </a:r>
          </a:p>
          <a:p>
            <a:r>
              <a:rPr lang="en-GB" sz="3600" dirty="0">
                <a:latin typeface="Milk mango" pitchFamily="50" charset="0"/>
              </a:rPr>
              <a:t>Fruit</a:t>
            </a:r>
          </a:p>
          <a:p>
            <a:r>
              <a:rPr lang="en-GB" sz="3600" dirty="0">
                <a:latin typeface="Milk mango" pitchFamily="50" charset="0"/>
              </a:rPr>
              <a:t>Vegetables</a:t>
            </a:r>
          </a:p>
          <a:p>
            <a:r>
              <a:rPr lang="en-GB" sz="3600" dirty="0">
                <a:latin typeface="Milk mango" pitchFamily="50" charset="0"/>
              </a:rPr>
              <a:t>healthy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D63C8A-AFBA-FBCD-822E-08AF2286E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7558" y="1010738"/>
            <a:ext cx="3094074" cy="30940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300A8D-3D89-97AD-B30D-8468DDEB5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550" y="1010737"/>
            <a:ext cx="3094073" cy="30940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F3982B-07F0-B650-47B7-82C6E48169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354" y="1048606"/>
            <a:ext cx="4329261" cy="30562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BEBD27-5E09-A580-8FEF-8AA27DB6FB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82" y="4283862"/>
            <a:ext cx="3486606" cy="23927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E13955-C52B-346F-3055-6AAF1BC0CD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4756" y="4283861"/>
            <a:ext cx="3589154" cy="239276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648A5CC-629D-DA0B-A788-B8094AA47F89}"/>
              </a:ext>
            </a:extLst>
          </p:cNvPr>
          <p:cNvSpPr/>
          <p:nvPr/>
        </p:nvSpPr>
        <p:spPr>
          <a:xfrm>
            <a:off x="430582" y="274882"/>
            <a:ext cx="792162" cy="646331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AF74A9F-05C5-1B5B-F04E-FC9B6A6EBF9D}"/>
              </a:ext>
            </a:extLst>
          </p:cNvPr>
          <p:cNvSpPr/>
          <p:nvPr/>
        </p:nvSpPr>
        <p:spPr>
          <a:xfrm>
            <a:off x="1381723" y="274881"/>
            <a:ext cx="792162" cy="64633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EFDA811-BFA2-2E3A-2EF0-10C74E38DFDC}"/>
              </a:ext>
            </a:extLst>
          </p:cNvPr>
          <p:cNvSpPr/>
          <p:nvPr/>
        </p:nvSpPr>
        <p:spPr>
          <a:xfrm>
            <a:off x="2324617" y="274880"/>
            <a:ext cx="792162" cy="646331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2469072-7841-5381-3857-C64677FA7D19}"/>
              </a:ext>
            </a:extLst>
          </p:cNvPr>
          <p:cNvSpPr/>
          <p:nvPr/>
        </p:nvSpPr>
        <p:spPr>
          <a:xfrm>
            <a:off x="3311337" y="274880"/>
            <a:ext cx="792162" cy="64633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E0AD876-DF07-026E-A26D-433323C5DE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36" y="375510"/>
            <a:ext cx="3391074" cy="38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17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Milk Mango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Simply Teach</dc:creator>
  <cp:lastModifiedBy>Simply Teach</cp:lastModifiedBy>
  <cp:revision>1</cp:revision>
  <dcterms:created xsi:type="dcterms:W3CDTF">2023-12-17T10:05:56Z</dcterms:created>
  <dcterms:modified xsi:type="dcterms:W3CDTF">2023-12-17T10:14:28Z</dcterms:modified>
</cp:coreProperties>
</file>